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0563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set of X’s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66CB09-700E-47F4-A2E9-F11FB34E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7875"/>
            <a:ext cx="7028602" cy="3537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2019-08-09T19:23:21Z</dcterms:modified>
  <cp:category>Shooting</cp:category>
</cp:coreProperties>
</file>